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89BE"/>
    <a:srgbClr val="6DCFF3"/>
    <a:srgbClr val="F7901E"/>
    <a:srgbClr val="C51D2E"/>
    <a:srgbClr val="00DFFF"/>
    <a:srgbClr val="D562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01" d="100"/>
          <a:sy n="101" d="100"/>
        </p:scale>
        <p:origin x="3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6D63-FEC7-61FB-7F21-8D5A0C748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F886BB-AB41-DE19-46F1-48BC4114B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94000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95622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C58CA-E156-98D5-1920-809933CED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A4A03-0466-DA05-5AE1-B09259D08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0200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9435-06F0-BB12-88E3-2C75319F6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450FD-32FF-FBCF-6EC7-C9CFD942C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8030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9360A-A9EF-2FA4-562D-C96B4756A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551F3-4D95-6714-8EA6-3DE854BAB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988" y="2178421"/>
            <a:ext cx="5181600" cy="39985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69265-FAEE-2853-5A3F-4021D1960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0153" y="2178421"/>
            <a:ext cx="5423647" cy="39985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572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26CDD-E76C-36DE-670B-7B399CC02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6000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92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55D365-1B76-2E65-73C4-EFE27B24C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1062318"/>
            <a:ext cx="10842812" cy="936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C3E16-AA6B-6E54-A940-5915BFBCD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988" y="2178423"/>
            <a:ext cx="10842812" cy="3998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881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989BE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3B220A-9E23-0A42-4EF7-E0A3810656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D50D9FF-3451-99B9-53CD-E9D2361593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18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D7EC8-07FC-2138-172C-67E066A94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0989B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1483A-39A4-672D-EFE5-D20DD24E4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52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Helvetica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Taramin Stuber</dc:creator>
  <cp:lastModifiedBy>Vicki Lindberg</cp:lastModifiedBy>
  <cp:revision>5</cp:revision>
  <dcterms:created xsi:type="dcterms:W3CDTF">2022-06-03T13:48:54Z</dcterms:created>
  <dcterms:modified xsi:type="dcterms:W3CDTF">2024-01-31T17:05:31Z</dcterms:modified>
</cp:coreProperties>
</file>